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</p:sldIdLst>
  <p:sldSz cx="12192000" cy="6858000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E3B7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0" d="100"/>
          <a:sy n="80" d="100"/>
        </p:scale>
        <p:origin x="58" y="18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E16B46F-DD8B-4DE0-A4D4-1FF3ECC698D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96C4F811-DD4F-4317-8F43-2AA258FB733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Master-Untertitelformat bearbeiten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C212CD31-B5AE-4DB3-A8C1-B2BFEC8A02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F3D6C0-F641-4EAF-B3EF-905B3C17C327}" type="datetimeFigureOut">
              <a:rPr lang="de-DE" smtClean="0"/>
              <a:t>27.02.2025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BC698D60-8352-412D-8F69-02132D49C8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DE3532D5-574D-44C9-84F2-F0AB5325E3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B6EC95-DECA-4766-BAE7-397112EF0144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287080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CDF30B7-CEF0-4CE4-8803-F2251DECCC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C8332315-0666-4724-B5F1-A7EF27571CC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F26EB2F6-79BC-4435-A41E-D7F2D04175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F3D6C0-F641-4EAF-B3EF-905B3C17C327}" type="datetimeFigureOut">
              <a:rPr lang="de-DE" smtClean="0"/>
              <a:t>27.02.2025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17084C0C-F9F3-49D4-943E-370CC1D4E0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760C88FC-CBAA-4D53-B29C-A08CF1EAAB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B6EC95-DECA-4766-BAE7-397112EF0144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0758767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>
            <a:extLst>
              <a:ext uri="{FF2B5EF4-FFF2-40B4-BE49-F238E27FC236}">
                <a16:creationId xmlns:a16="http://schemas.microsoft.com/office/drawing/2014/main" id="{F95A7010-45AA-4FE0-9044-489E9A12EB7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F87ABCDC-D2C6-4D59-9EB0-E8EDB5717BE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32EB9F2D-F5A8-42E1-9297-41142C3B6E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F3D6C0-F641-4EAF-B3EF-905B3C17C327}" type="datetimeFigureOut">
              <a:rPr lang="de-DE" smtClean="0"/>
              <a:t>27.02.2025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C42C99AE-BA0C-45A0-884C-130D2465EA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39B54F17-84C6-478A-8654-0F6CF1FA52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B6EC95-DECA-4766-BAE7-397112EF0144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1150848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79ED770-B0ED-481F-9B98-95DC7CE3A4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CE1437FF-9E0D-432A-974D-DA93D4DB2F2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F40A7D89-25B2-4E13-A906-6437D4D826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F3D6C0-F641-4EAF-B3EF-905B3C17C327}" type="datetimeFigureOut">
              <a:rPr lang="de-DE" smtClean="0"/>
              <a:t>27.02.2025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CB483258-CFD5-4F51-BEC0-8FAB9AE4A4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3D1D9571-F466-47B4-9B7F-9AD94AE8A3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B6EC95-DECA-4766-BAE7-397112EF0144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9298252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A115354-5470-44B5-8608-E3467646A1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5F10BF8C-688F-492C-AC63-8D8C8D3EC51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C0DBDEDE-4E25-44E6-B634-C1F49609EF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F3D6C0-F641-4EAF-B3EF-905B3C17C327}" type="datetimeFigureOut">
              <a:rPr lang="de-DE" smtClean="0"/>
              <a:t>27.02.2025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BEC9D0BC-A184-42C4-B61C-5E0E2F953F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5C0C4206-963E-4DD6-A9EA-A39ED41AC7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B6EC95-DECA-4766-BAE7-397112EF0144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1981777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2713650-6C54-49CC-BCF8-86BF9E297B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A2F16328-4B45-4A1A-977D-8F5680914FD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F38F6C53-987F-4450-9BA7-C6D1EACFEB8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B93A2686-D9FC-430F-AA78-33BF35B76D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F3D6C0-F641-4EAF-B3EF-905B3C17C327}" type="datetimeFigureOut">
              <a:rPr lang="de-DE" smtClean="0"/>
              <a:t>27.02.2025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7BBFDA3C-5E41-4A83-98A1-9096127A0D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3D2D327B-4A51-4BCD-B633-F9280E192D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B6EC95-DECA-4766-BAE7-397112EF0144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840868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1D2F73C-5E76-443A-B098-E4C6E2C455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B66AA8B7-24F8-442E-80DE-2FCE22C8572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8C7F31ED-4C37-4FF1-BB42-3DE889B86F2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20598752-16FA-4FFA-8CBA-EE244006D52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6" name="Inhaltsplatzhalter 5">
            <a:extLst>
              <a:ext uri="{FF2B5EF4-FFF2-40B4-BE49-F238E27FC236}">
                <a16:creationId xmlns:a16="http://schemas.microsoft.com/office/drawing/2014/main" id="{2009881D-0CED-42D3-90FE-1F875F6D126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7" name="Datumsplatzhalter 6">
            <a:extLst>
              <a:ext uri="{FF2B5EF4-FFF2-40B4-BE49-F238E27FC236}">
                <a16:creationId xmlns:a16="http://schemas.microsoft.com/office/drawing/2014/main" id="{7B7FFF4A-6604-47AE-9077-844034121F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F3D6C0-F641-4EAF-B3EF-905B3C17C327}" type="datetimeFigureOut">
              <a:rPr lang="de-DE" smtClean="0"/>
              <a:t>27.02.2025</a:t>
            </a:fld>
            <a:endParaRPr lang="de-DE"/>
          </a:p>
        </p:txBody>
      </p:sp>
      <p:sp>
        <p:nvSpPr>
          <p:cNvPr id="8" name="Fußzeilenplatzhalter 7">
            <a:extLst>
              <a:ext uri="{FF2B5EF4-FFF2-40B4-BE49-F238E27FC236}">
                <a16:creationId xmlns:a16="http://schemas.microsoft.com/office/drawing/2014/main" id="{C768BD7F-E5E9-4251-B034-5213C9726C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Foliennummernplatzhalter 8">
            <a:extLst>
              <a:ext uri="{FF2B5EF4-FFF2-40B4-BE49-F238E27FC236}">
                <a16:creationId xmlns:a16="http://schemas.microsoft.com/office/drawing/2014/main" id="{135D2A45-DD78-43B2-8FC2-200BA49C84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B6EC95-DECA-4766-BAE7-397112EF0144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6349162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6D65F93-B831-4A22-AE0F-346DBF9F3A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80D644D3-BAB2-4735-AE44-5B4A0295AC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F3D6C0-F641-4EAF-B3EF-905B3C17C327}" type="datetimeFigureOut">
              <a:rPr lang="de-DE" smtClean="0"/>
              <a:t>27.02.2025</a:t>
            </a:fld>
            <a:endParaRPr lang="de-DE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7219B04B-5C2E-4D69-89C3-47E5D13BFD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81A6DC9B-FD23-4EFA-80D3-BFA48F7337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B6EC95-DECA-4766-BAE7-397112EF0144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7929568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152BC5A9-26D2-4D2E-A1E5-8A5252F56D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F3D6C0-F641-4EAF-B3EF-905B3C17C327}" type="datetimeFigureOut">
              <a:rPr lang="de-DE" smtClean="0"/>
              <a:t>27.02.2025</a:t>
            </a:fld>
            <a:endParaRPr lang="de-DE"/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059910B5-D271-4A77-85A8-27BC2DD327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F40AF724-7E4A-4973-ADA9-E22E2EC4A8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B6EC95-DECA-4766-BAE7-397112EF0144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0075515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D6088EC-6D0F-4583-9708-5E45DE43F5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5994A51E-2015-4FBE-8351-BE8682B50C9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689BE270-A174-44B3-91A9-D1220FFF314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3A4B4162-C587-4A65-A7F2-A7273CDB46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F3D6C0-F641-4EAF-B3EF-905B3C17C327}" type="datetimeFigureOut">
              <a:rPr lang="de-DE" smtClean="0"/>
              <a:t>27.02.2025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BD377FDE-23CC-4009-9FB3-D7252F51A3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EDB13130-E111-4796-B516-87347AA342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B6EC95-DECA-4766-BAE7-397112EF0144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9984971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CDE079A-DE2C-415D-B54C-CCBDBB5A45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Bildplatzhalter 2">
            <a:extLst>
              <a:ext uri="{FF2B5EF4-FFF2-40B4-BE49-F238E27FC236}">
                <a16:creationId xmlns:a16="http://schemas.microsoft.com/office/drawing/2014/main" id="{FE8AF06F-43E6-419F-BEE6-E4906AE7D84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4106689A-08F1-4E8B-804C-4EB7E26D9D5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482497E6-9AF4-44B7-9533-63DF6C2886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F3D6C0-F641-4EAF-B3EF-905B3C17C327}" type="datetimeFigureOut">
              <a:rPr lang="de-DE" smtClean="0"/>
              <a:t>27.02.2025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880E5CB5-3464-4E4A-9CDC-59A8B1A2A8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EA03A72B-28A7-4332-98C2-D4E6A0F8D5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B6EC95-DECA-4766-BAE7-397112EF0144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9358450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>
            <a:extLst>
              <a:ext uri="{FF2B5EF4-FFF2-40B4-BE49-F238E27FC236}">
                <a16:creationId xmlns:a16="http://schemas.microsoft.com/office/drawing/2014/main" id="{ED02A730-47A0-4B24-8D80-91DA9858E1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74FA4A1B-4D77-4DF8-BC93-C236A3F367D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22864AA8-D9B5-4288-B71D-1A99C519455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DF3D6C0-F641-4EAF-B3EF-905B3C17C327}" type="datetimeFigureOut">
              <a:rPr lang="de-DE" smtClean="0"/>
              <a:t>27.02.2025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75E8A196-D5F0-43EE-AFEF-26DE0371331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5B268049-CAAE-4981-A369-8E408B733F2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6B6EC95-DECA-4766-BAE7-397112EF0144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583322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>
            <a:extLst>
              <a:ext uri="{FF2B5EF4-FFF2-40B4-BE49-F238E27FC236}">
                <a16:creationId xmlns:a16="http://schemas.microsoft.com/office/drawing/2014/main" id="{44EF8F51-48BE-49FB-95FE-3EC7ADAFBD0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903" b="33805"/>
          <a:stretch/>
        </p:blipFill>
        <p:spPr>
          <a:xfrm>
            <a:off x="0" y="1633491"/>
            <a:ext cx="12191999" cy="4900474"/>
          </a:xfrm>
          <a:prstGeom prst="rect">
            <a:avLst/>
          </a:prstGeom>
        </p:spPr>
      </p:pic>
      <p:pic>
        <p:nvPicPr>
          <p:cNvPr id="5" name="Grafik 4">
            <a:extLst>
              <a:ext uri="{FF2B5EF4-FFF2-40B4-BE49-F238E27FC236}">
                <a16:creationId xmlns:a16="http://schemas.microsoft.com/office/drawing/2014/main" id="{6FC3CB88-F050-48CC-8FD1-71B9E00C569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1820" y="205434"/>
            <a:ext cx="5551503" cy="1197423"/>
          </a:xfrm>
          <a:prstGeom prst="rect">
            <a:avLst/>
          </a:prstGeom>
        </p:spPr>
      </p:pic>
      <p:sp>
        <p:nvSpPr>
          <p:cNvPr id="6" name="Rechteck 5">
            <a:extLst>
              <a:ext uri="{FF2B5EF4-FFF2-40B4-BE49-F238E27FC236}">
                <a16:creationId xmlns:a16="http://schemas.microsoft.com/office/drawing/2014/main" id="{F2C4A2FF-4D11-4360-A756-C17777124AA3}"/>
              </a:ext>
            </a:extLst>
          </p:cNvPr>
          <p:cNvSpPr/>
          <p:nvPr/>
        </p:nvSpPr>
        <p:spPr>
          <a:xfrm>
            <a:off x="428995" y="1300291"/>
            <a:ext cx="5975998" cy="1512000"/>
          </a:xfrm>
          <a:prstGeom prst="rect">
            <a:avLst/>
          </a:prstGeom>
          <a:solidFill>
            <a:srgbClr val="1E3B7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16000" rtlCol="0" anchor="ctr"/>
          <a:lstStyle/>
          <a:p>
            <a:r>
              <a:rPr lang="de-DE" sz="4000" dirty="0">
                <a:latin typeface="Joylide" panose="02000600000000000000" pitchFamily="50" charset="0"/>
              </a:rPr>
              <a:t>Studieren Sie mit einer Beeinträchtigung?</a:t>
            </a:r>
          </a:p>
        </p:txBody>
      </p:sp>
      <p:sp>
        <p:nvSpPr>
          <p:cNvPr id="7" name="Rechteck 6">
            <a:extLst>
              <a:ext uri="{FF2B5EF4-FFF2-40B4-BE49-F238E27FC236}">
                <a16:creationId xmlns:a16="http://schemas.microsoft.com/office/drawing/2014/main" id="{AD3B44C3-992E-44C6-BD42-105812B70A73}"/>
              </a:ext>
            </a:extLst>
          </p:cNvPr>
          <p:cNvSpPr/>
          <p:nvPr/>
        </p:nvSpPr>
        <p:spPr>
          <a:xfrm>
            <a:off x="439445" y="3053374"/>
            <a:ext cx="11313109" cy="2842601"/>
          </a:xfrm>
          <a:prstGeom prst="rect">
            <a:avLst/>
          </a:prstGeom>
          <a:solidFill>
            <a:schemeClr val="lt1">
              <a:alpha val="84000"/>
            </a:schemeClr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8" name="Textfeld 7">
            <a:extLst>
              <a:ext uri="{FF2B5EF4-FFF2-40B4-BE49-F238E27FC236}">
                <a16:creationId xmlns:a16="http://schemas.microsoft.com/office/drawing/2014/main" id="{DAB47454-85F9-4F9A-9613-5FAB20489FE7}"/>
              </a:ext>
            </a:extLst>
          </p:cNvPr>
          <p:cNvSpPr txBox="1"/>
          <p:nvPr/>
        </p:nvSpPr>
        <p:spPr>
          <a:xfrm>
            <a:off x="1632012" y="3287672"/>
            <a:ext cx="619661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600" i="1" u="none" strike="noStrike" baseline="30000" dirty="0">
                <a:latin typeface="Univers LT Pro 45 Light" panose="020B0403020202020204" pitchFamily="34" charset="0"/>
              </a:rPr>
              <a:t>Dann sprechen Sie mich an!</a:t>
            </a:r>
            <a:endParaRPr lang="de-DE" sz="1600" i="1" dirty="0"/>
          </a:p>
        </p:txBody>
      </p:sp>
      <p:sp>
        <p:nvSpPr>
          <p:cNvPr id="9" name="Textfeld 8">
            <a:extLst>
              <a:ext uri="{FF2B5EF4-FFF2-40B4-BE49-F238E27FC236}">
                <a16:creationId xmlns:a16="http://schemas.microsoft.com/office/drawing/2014/main" id="{CE038402-8147-4B24-889B-6871B2FCF303}"/>
              </a:ext>
            </a:extLst>
          </p:cNvPr>
          <p:cNvSpPr txBox="1"/>
          <p:nvPr/>
        </p:nvSpPr>
        <p:spPr>
          <a:xfrm>
            <a:off x="1632012" y="4174262"/>
            <a:ext cx="936594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R="0" algn="l" rtl="0"/>
            <a:r>
              <a:rPr lang="de-DE" sz="3600" b="0" i="1" u="none" strike="noStrike" baseline="30000" dirty="0">
                <a:solidFill>
                  <a:srgbClr val="000000"/>
                </a:solidFill>
                <a:latin typeface="Univers LT Pro 45 Light" panose="020B0403020202020204" pitchFamily="34" charset="0"/>
              </a:rPr>
              <a:t>Beauftragte für Studierende mit </a:t>
            </a:r>
            <a:r>
              <a:rPr lang="de-DE" sz="3600" b="0" i="1" u="none" strike="noStrike" baseline="30000" dirty="0" err="1">
                <a:solidFill>
                  <a:srgbClr val="000000"/>
                </a:solidFill>
                <a:latin typeface="Univers LT Pro 45 Light" panose="020B0403020202020204" pitchFamily="34" charset="0"/>
              </a:rPr>
              <a:t>gesundh</a:t>
            </a:r>
            <a:r>
              <a:rPr lang="de-DE" sz="3600" b="0" i="1" u="none" strike="noStrike" baseline="30000" dirty="0">
                <a:solidFill>
                  <a:srgbClr val="000000"/>
                </a:solidFill>
                <a:latin typeface="Univers LT Pro 45 Light" panose="020B0403020202020204" pitchFamily="34" charset="0"/>
              </a:rPr>
              <a:t>. Beeinträchtigungen:</a:t>
            </a:r>
          </a:p>
          <a:p>
            <a:pPr marR="0" algn="l" rtl="0"/>
            <a:r>
              <a:rPr lang="de-DE" sz="3600" b="1" baseline="30000" dirty="0">
                <a:solidFill>
                  <a:srgbClr val="1E3B71"/>
                </a:solidFill>
                <a:latin typeface="Univers LT Pro 45 Light" panose="020B0403020202020204" pitchFamily="34" charset="0"/>
              </a:rPr>
              <a:t>www.ostfalia.de/barrierefrei-studieren</a:t>
            </a:r>
            <a:endParaRPr lang="de-DE" sz="3600" b="1" u="none" strike="noStrike" baseline="30000" dirty="0">
              <a:solidFill>
                <a:srgbClr val="1E3B71"/>
              </a:solidFill>
              <a:latin typeface="Univers LT Pro 45 Light" panose="020B0403020202020204" pitchFamily="34" charset="0"/>
            </a:endParaRPr>
          </a:p>
        </p:txBody>
      </p:sp>
      <p:sp>
        <p:nvSpPr>
          <p:cNvPr id="10" name="Textfeld 9">
            <a:extLst>
              <a:ext uri="{FF2B5EF4-FFF2-40B4-BE49-F238E27FC236}">
                <a16:creationId xmlns:a16="http://schemas.microsoft.com/office/drawing/2014/main" id="{ED72BC77-409E-498B-A827-C4F026FCFE23}"/>
              </a:ext>
            </a:extLst>
          </p:cNvPr>
          <p:cNvSpPr txBox="1"/>
          <p:nvPr/>
        </p:nvSpPr>
        <p:spPr>
          <a:xfrm>
            <a:off x="1632012" y="5119734"/>
            <a:ext cx="936594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R="0" algn="l" rtl="0"/>
            <a:r>
              <a:rPr lang="de-DE" sz="3600" b="0" i="1" u="none" strike="noStrike" baseline="30000" dirty="0">
                <a:solidFill>
                  <a:srgbClr val="000000"/>
                </a:solidFill>
                <a:latin typeface="Univers LT Pro 45 Light" panose="020B0403020202020204" pitchFamily="34" charset="0"/>
              </a:rPr>
              <a:t>Lerncoaching:</a:t>
            </a:r>
          </a:p>
          <a:p>
            <a:pPr marR="0" algn="l" rtl="0"/>
            <a:r>
              <a:rPr lang="de-DE" sz="3600" b="1" baseline="30000" dirty="0">
                <a:solidFill>
                  <a:srgbClr val="1E3B71"/>
                </a:solidFill>
                <a:latin typeface="Univers LT Pro 45 Light" panose="020B0403020202020204" pitchFamily="34" charset="0"/>
              </a:rPr>
              <a:t>www.ostfalia.de/zell</a:t>
            </a:r>
            <a:endParaRPr lang="de-DE" sz="3600" b="1" u="none" strike="noStrike" baseline="30000" dirty="0">
              <a:solidFill>
                <a:srgbClr val="1E3B71"/>
              </a:solidFill>
              <a:latin typeface="Univers LT Pro 45 Light" panose="020B0403020202020204" pitchFamily="34" charset="0"/>
            </a:endParaRPr>
          </a:p>
        </p:txBody>
      </p:sp>
      <p:pic>
        <p:nvPicPr>
          <p:cNvPr id="12" name="Grafik 11">
            <a:extLst>
              <a:ext uri="{FF2B5EF4-FFF2-40B4-BE49-F238E27FC236}">
                <a16:creationId xmlns:a16="http://schemas.microsoft.com/office/drawing/2014/main" id="{A81F28DC-FD80-4A0C-BAEA-C49CD4CD39DB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69" t="65760" r="89150" b="22123"/>
          <a:stretch/>
        </p:blipFill>
        <p:spPr>
          <a:xfrm>
            <a:off x="877412" y="4183787"/>
            <a:ext cx="565210" cy="594457"/>
          </a:xfrm>
          <a:prstGeom prst="rect">
            <a:avLst/>
          </a:prstGeom>
        </p:spPr>
      </p:pic>
      <p:pic>
        <p:nvPicPr>
          <p:cNvPr id="13" name="Grafik 12">
            <a:extLst>
              <a:ext uri="{FF2B5EF4-FFF2-40B4-BE49-F238E27FC236}">
                <a16:creationId xmlns:a16="http://schemas.microsoft.com/office/drawing/2014/main" id="{7371B29F-C9FC-4FD6-A70B-84C1045767AD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69" t="65760" r="89150" b="22123"/>
          <a:stretch/>
        </p:blipFill>
        <p:spPr>
          <a:xfrm>
            <a:off x="874451" y="5079902"/>
            <a:ext cx="565210" cy="594457"/>
          </a:xfrm>
          <a:prstGeom prst="rect">
            <a:avLst/>
          </a:prstGeom>
        </p:spPr>
      </p:pic>
      <p:pic>
        <p:nvPicPr>
          <p:cNvPr id="11" name="Grafik 10">
            <a:extLst>
              <a:ext uri="{FF2B5EF4-FFF2-40B4-BE49-F238E27FC236}">
                <a16:creationId xmlns:a16="http://schemas.microsoft.com/office/drawing/2014/main" id="{617873C7-4C28-49BF-A181-3A424CB1DEF6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69" t="65760" r="89150" b="22123"/>
          <a:stretch/>
        </p:blipFill>
        <p:spPr>
          <a:xfrm>
            <a:off x="874451" y="3287672"/>
            <a:ext cx="565210" cy="5944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89470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36</Words>
  <Application>Microsoft Office PowerPoint</Application>
  <PresentationFormat>Breitbild</PresentationFormat>
  <Paragraphs>6</Paragraphs>
  <Slides>1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5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</vt:i4>
      </vt:variant>
    </vt:vector>
  </HeadingPairs>
  <TitlesOfParts>
    <vt:vector size="7" baseType="lpstr">
      <vt:lpstr>Arial</vt:lpstr>
      <vt:lpstr>Calibri</vt:lpstr>
      <vt:lpstr>Calibri Light</vt:lpstr>
      <vt:lpstr>Joylide</vt:lpstr>
      <vt:lpstr>Univers LT Pro 45 Light</vt:lpstr>
      <vt:lpstr>Office</vt:lpstr>
      <vt:lpstr>PowerPoint-Präsentation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Jan Schiffer</dc:creator>
  <cp:lastModifiedBy>Jan Schiffer</cp:lastModifiedBy>
  <cp:revision>9</cp:revision>
  <dcterms:created xsi:type="dcterms:W3CDTF">2025-02-27T09:53:09Z</dcterms:created>
  <dcterms:modified xsi:type="dcterms:W3CDTF">2025-02-27T13:33:14Z</dcterms:modified>
</cp:coreProperties>
</file>